
<file path=[Content_Types].xml><?xml version="1.0" encoding="utf-8"?>
<Types xmlns="http://schemas.openxmlformats.org/package/2006/content-types">
  <Default Extension="jpeg" ContentType="image/jpeg"/>
  <Default Extension="jpg" ContentType="image/jp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9" r:id="rId1"/>
  </p:sldMasterIdLst>
  <p:sldIdLst>
    <p:sldId id="294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474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0511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0825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58866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07083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69891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26332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506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89402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22409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7499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3961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5799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4134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8655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0589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6304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213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1182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03736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4DBD2-C91E-44E4-A970-BE40036D55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015663"/>
          </a:xfrm>
        </p:spPr>
        <p:txBody>
          <a:bodyPr/>
          <a:lstStyle/>
          <a:p>
            <a:pPr algn="ctr"/>
            <a:r>
              <a:rPr lang="en-US" sz="6600" dirty="0"/>
              <a:t>VEDIC LITERATURE</a:t>
            </a:r>
            <a:endParaRPr lang="en-IN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0E1AE2-8635-43CE-A513-A9F33E1AE679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30777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ITCS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3580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</TotalTime>
  <Words>3</Words>
  <Application>Microsoft Office PowerPoint</Application>
  <PresentationFormat>On-screen Show (4:3)</PresentationFormat>
  <Paragraphs>2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Century Gothic</vt:lpstr>
      <vt:lpstr>Wingdings 3</vt:lpstr>
      <vt:lpstr>Ion</vt:lpstr>
      <vt:lpstr>VEDIC LITERATURE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VEDIC LITERATURE</dc:title>
  <dc:creator>dell</dc:creator>
  <cp:lastModifiedBy>tanushree sanwal</cp:lastModifiedBy>
  <cp:revision>1</cp:revision>
  <dcterms:created xsi:type="dcterms:W3CDTF">2021-10-12T06:10:12Z</dcterms:created>
  <dcterms:modified xsi:type="dcterms:W3CDTF">2021-10-12T06:13:04Z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2021-10-12T00:00:00Z</vt:filetime>
  </property>
  <property fmtid="{D5CDD505-2E9C-101B-9397-08002B2CF9AE}" pid="3" name="LastSaved">
    <vt:filetime>2021-10-12T00:00:00Z</vt:filetime>
  </property>
</Properties>
</file>